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75" r:id="rId3"/>
    <p:sldId id="274" r:id="rId4"/>
    <p:sldId id="273" r:id="rId5"/>
    <p:sldId id="272" r:id="rId6"/>
    <p:sldId id="271" r:id="rId7"/>
    <p:sldId id="270" r:id="rId8"/>
    <p:sldId id="269" r:id="rId9"/>
    <p:sldId id="268" r:id="rId10"/>
    <p:sldId id="267" r:id="rId11"/>
    <p:sldId id="266" r:id="rId12"/>
    <p:sldId id="265" r:id="rId13"/>
    <p:sldId id="264" r:id="rId14"/>
    <p:sldId id="263" r:id="rId15"/>
    <p:sldId id="262" r:id="rId16"/>
    <p:sldId id="261" r:id="rId17"/>
    <p:sldId id="260" r:id="rId18"/>
    <p:sldId id="257" r:id="rId19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28" autoAdjust="0"/>
  </p:normalViewPr>
  <p:slideViewPr>
    <p:cSldViewPr>
      <p:cViewPr>
        <p:scale>
          <a:sx n="70" d="100"/>
          <a:sy n="70" d="100"/>
        </p:scale>
        <p:origin x="-108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72E2EC-D5B4-4030-845D-F83694032112}" type="datetimeFigureOut">
              <a:rPr lang="de-DE" smtClean="0"/>
              <a:t>26.06.2009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6D17A4-19DE-4421-A2D3-3972B8084742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D17A4-19DE-4421-A2D3-3972B8084742}" type="slidenum">
              <a:rPr lang="de-DE" smtClean="0"/>
              <a:t>1</a:t>
            </a:fld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D17A4-19DE-4421-A2D3-3972B8084742}" type="slidenum">
              <a:rPr lang="de-DE" smtClean="0"/>
              <a:t>10</a:t>
            </a:fld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D17A4-19DE-4421-A2D3-3972B8084742}" type="slidenum">
              <a:rPr lang="de-DE" smtClean="0"/>
              <a:t>11</a:t>
            </a:fld>
            <a:endParaRPr 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D17A4-19DE-4421-A2D3-3972B8084742}" type="slidenum">
              <a:rPr lang="de-DE" smtClean="0"/>
              <a:t>12</a:t>
            </a:fld>
            <a:endParaRPr 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D17A4-19DE-4421-A2D3-3972B8084742}" type="slidenum">
              <a:rPr lang="de-DE" smtClean="0"/>
              <a:t>13</a:t>
            </a:fld>
            <a:endParaRPr 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D17A4-19DE-4421-A2D3-3972B8084742}" type="slidenum">
              <a:rPr lang="de-DE" smtClean="0"/>
              <a:t>14</a:t>
            </a:fld>
            <a:endParaRPr 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D17A4-19DE-4421-A2D3-3972B8084742}" type="slidenum">
              <a:rPr lang="de-DE" smtClean="0"/>
              <a:t>15</a:t>
            </a:fld>
            <a:endParaRPr lang="de-D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D17A4-19DE-4421-A2D3-3972B8084742}" type="slidenum">
              <a:rPr lang="de-DE" smtClean="0"/>
              <a:t>16</a:t>
            </a:fld>
            <a:endParaRPr lang="de-D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D17A4-19DE-4421-A2D3-3972B8084742}" type="slidenum">
              <a:rPr lang="de-DE" smtClean="0"/>
              <a:t>17</a:t>
            </a:fld>
            <a:endParaRPr lang="de-D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D17A4-19DE-4421-A2D3-3972B8084742}" type="slidenum">
              <a:rPr lang="de-DE" smtClean="0"/>
              <a:t>18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D17A4-19DE-4421-A2D3-3972B8084742}" type="slidenum">
              <a:rPr lang="de-DE" smtClean="0"/>
              <a:t>2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D17A4-19DE-4421-A2D3-3972B8084742}" type="slidenum">
              <a:rPr lang="de-DE" smtClean="0"/>
              <a:t>3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D17A4-19DE-4421-A2D3-3972B8084742}" type="slidenum">
              <a:rPr lang="de-DE" smtClean="0"/>
              <a:t>4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D17A4-19DE-4421-A2D3-3972B8084742}" type="slidenum">
              <a:rPr lang="de-DE" smtClean="0"/>
              <a:t>5</a:t>
            </a:fld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D17A4-19DE-4421-A2D3-3972B8084742}" type="slidenum">
              <a:rPr lang="de-DE" smtClean="0"/>
              <a:t>6</a:t>
            </a:fld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D17A4-19DE-4421-A2D3-3972B8084742}" type="slidenum">
              <a:rPr lang="de-DE" smtClean="0"/>
              <a:t>7</a:t>
            </a:fld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D17A4-19DE-4421-A2D3-3972B8084742}" type="slidenum">
              <a:rPr lang="de-DE" smtClean="0"/>
              <a:t>8</a:t>
            </a:fld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D17A4-19DE-4421-A2D3-3972B8084742}" type="slidenum">
              <a:rPr lang="de-DE" smtClean="0"/>
              <a:t>9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7" name="Untertitel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  <p:sp>
        <p:nvSpPr>
          <p:cNvPr id="30" name="Datumsplatzhalt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3733C-68FF-40F8-841D-4093E2DFF0F4}" type="datetimeFigureOut">
              <a:rPr lang="de-DE" smtClean="0"/>
              <a:t>26.06.2009</a:t>
            </a:fld>
            <a:endParaRPr lang="de-DE"/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7" name="Foliennummernplatzhalt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424FE-887E-4C7B-A6BB-F31484AC3505}" type="slidenum">
              <a:rPr lang="de-DE" smtClean="0"/>
              <a:t>‹Nr.›</a:t>
            </a:fld>
            <a:endParaRPr lang="de-D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3733C-68FF-40F8-841D-4093E2DFF0F4}" type="datetimeFigureOut">
              <a:rPr lang="de-DE" smtClean="0"/>
              <a:t>26.06.2009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424FE-887E-4C7B-A6BB-F31484AC3505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3733C-68FF-40F8-841D-4093E2DFF0F4}" type="datetimeFigureOut">
              <a:rPr lang="de-DE" smtClean="0"/>
              <a:t>26.06.2009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424FE-887E-4C7B-A6BB-F31484AC3505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3733C-68FF-40F8-841D-4093E2DFF0F4}" type="datetimeFigureOut">
              <a:rPr lang="de-DE" smtClean="0"/>
              <a:t>26.06.2009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424FE-887E-4C7B-A6BB-F31484AC3505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3733C-68FF-40F8-841D-4093E2DFF0F4}" type="datetimeFigureOut">
              <a:rPr lang="de-DE" smtClean="0"/>
              <a:t>26.06.2009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424FE-887E-4C7B-A6BB-F31484AC3505}" type="slidenum">
              <a:rPr lang="de-DE" smtClean="0"/>
              <a:t>‹Nr.›</a:t>
            </a:fld>
            <a:endParaRPr lang="de-D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3733C-68FF-40F8-841D-4093E2DFF0F4}" type="datetimeFigureOut">
              <a:rPr lang="de-DE" smtClean="0"/>
              <a:t>26.06.2009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424FE-887E-4C7B-A6BB-F31484AC3505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3733C-68FF-40F8-841D-4093E2DFF0F4}" type="datetimeFigureOut">
              <a:rPr lang="de-DE" smtClean="0"/>
              <a:t>26.06.2009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424FE-887E-4C7B-A6BB-F31484AC3505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3733C-68FF-40F8-841D-4093E2DFF0F4}" type="datetimeFigureOut">
              <a:rPr lang="de-DE" smtClean="0"/>
              <a:t>26.06.2009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424FE-887E-4C7B-A6BB-F31484AC3505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3733C-68FF-40F8-841D-4093E2DFF0F4}" type="datetimeFigureOut">
              <a:rPr lang="de-DE" smtClean="0"/>
              <a:t>26.06.2009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424FE-887E-4C7B-A6BB-F31484AC3505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3733C-68FF-40F8-841D-4093E2DFF0F4}" type="datetimeFigureOut">
              <a:rPr lang="de-DE" smtClean="0"/>
              <a:t>26.06.2009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424FE-887E-4C7B-A6BB-F31484AC3505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ine Ecke des Rechtecks schneiden und abrunde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htwinkliges Dreiec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3733C-68FF-40F8-841D-4093E2DFF0F4}" type="datetimeFigureOut">
              <a:rPr lang="de-DE" smtClean="0"/>
              <a:t>26.06.2009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80424FE-887E-4C7B-A6BB-F31484AC3505}" type="slidenum">
              <a:rPr lang="de-DE" smtClean="0"/>
              <a:t>‹Nr.›</a:t>
            </a:fld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de-DE" smtClean="0"/>
              <a:t>Bild durch Klicken auf Symbol hinzufügen</a:t>
            </a:r>
            <a:endParaRPr kumimoji="0" lang="en-US" dirty="0"/>
          </a:p>
        </p:txBody>
      </p:sp>
      <p:sp>
        <p:nvSpPr>
          <p:cNvPr id="10" name="Freihand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ihand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ihand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ihand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elplatzhalt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0" name="Textplatzhalt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643733C-68FF-40F8-841D-4093E2DFF0F4}" type="datetimeFigureOut">
              <a:rPr lang="de-DE" smtClean="0"/>
              <a:t>26.06.2009</a:t>
            </a:fld>
            <a:endParaRPr lang="de-DE"/>
          </a:p>
        </p:txBody>
      </p:sp>
      <p:sp>
        <p:nvSpPr>
          <p:cNvPr id="22" name="Fußzeilenplatzhalt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80424FE-887E-4C7B-A6BB-F31484AC3505}" type="slidenum">
              <a:rPr lang="de-DE" smtClean="0"/>
              <a:t>‹Nr.›</a:t>
            </a:fld>
            <a:endParaRPr lang="de-DE"/>
          </a:p>
        </p:txBody>
      </p:sp>
      <p:grpSp>
        <p:nvGrpSpPr>
          <p:cNvPr id="2" name="Gruppieren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ihand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ihand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G:\Musik\Lady%20In%20Black.MID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Lady In Black.MID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4" name="Grafik 3" descr="yanik 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00166" y="571480"/>
            <a:ext cx="6265463" cy="5816473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12500"/>
          </a:effectLst>
        </p:spPr>
      </p:pic>
      <p:pic>
        <p:nvPicPr>
          <p:cNvPr id="8" name="Lady In Black.MID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8358214" y="614364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1020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numSld="999">
                <p:cTn id="8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db_IMG_393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214290"/>
            <a:ext cx="6143668" cy="46077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Grafik 2" descr="2.2.08 13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86116" y="2464586"/>
            <a:ext cx="5857884" cy="43934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10563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4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yanik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19124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Grafik 2" descr="yanik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4810" y="2643182"/>
            <a:ext cx="4929190" cy="1319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105469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" presetID="2" presetClass="entr" presetSubtype="3" fill="hold" nodeType="afterEffect">
                                  <p:stCondLst>
                                    <p:cond delay="138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umzug yanik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08025" y="0"/>
            <a:ext cx="572794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20500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Kinderplakett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3174" y="208681"/>
            <a:ext cx="3857652" cy="64406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10406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Felix 15.02.08 113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500042"/>
            <a:ext cx="8001024" cy="6000768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perspectiveRelaxedModerately"/>
            <a:lightRig rig="threePt" dir="t"/>
          </a:scene3d>
        </p:spPr>
      </p:pic>
    </p:spTree>
  </p:cSld>
  <p:clrMapOvr>
    <a:masterClrMapping/>
  </p:clrMapOvr>
  <p:transition advClick="0" advTm="10547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Felix 15.02.08 05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214290"/>
            <a:ext cx="8378702" cy="5572164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perspectiveContrastingLeftFacing"/>
            <a:lightRig rig="threePt" dir="t"/>
          </a:scene3d>
        </p:spPr>
      </p:pic>
    </p:spTree>
  </p:cSld>
  <p:clrMapOvr>
    <a:masterClrMapping/>
  </p:clrMapOvr>
  <p:transition advClick="0" advTm="1042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IMG_332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142851"/>
            <a:ext cx="5857916" cy="43934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Grafik 2" descr="Näbugeisch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8" y="214289"/>
            <a:ext cx="3214710" cy="24110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Grafik 3" descr="db_IMG_336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6446" y="4286256"/>
            <a:ext cx="3214710" cy="2411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Grafik 4" descr="db_IMG_3315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" y="4286256"/>
            <a:ext cx="3428991" cy="2571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1084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Fasnachtsplakett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52" y="106094"/>
            <a:ext cx="6572296" cy="66458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11375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db_IMG_330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214290"/>
            <a:ext cx="6858048" cy="51435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Rechteck 2"/>
          <p:cNvSpPr/>
          <p:nvPr/>
        </p:nvSpPr>
        <p:spPr>
          <a:xfrm>
            <a:off x="5429256" y="4572008"/>
            <a:ext cx="328614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9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Ende</a:t>
            </a:r>
            <a:endParaRPr lang="de-DE" sz="9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advTm="5387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9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9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yanik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39696" y="1580388"/>
            <a:ext cx="4864608" cy="3697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10156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yanik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1202" y="0"/>
            <a:ext cx="5201596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60406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yanik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4414" y="213136"/>
            <a:ext cx="6715172" cy="6431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45672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Joggu_blau_3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26" y="1714488"/>
            <a:ext cx="2786082" cy="28587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1040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0469 -0.41041 C -0.59844 -0.3736 -0.59219 -0.3368 -0.58594 -0.29999 C -0.58299 -0.28217 -0.58264 -0.2611 -0.575 -0.24583 C -0.57188 -0.22013 -0.56962 -0.19004 -0.56094 -0.16666 C -0.55643 -0.1368 -0.56268 -0.17384 -0.55625 -0.14791 C -0.55382 -0.13842 -0.55434 -0.13147 -0.55 -0.12291 C -0.54861 -0.11134 -0.54584 -0.10138 -0.54063 -0.09166 C -0.53472 -0.08101 -0.53681 -0.09027 -0.53264 -0.07916 C -0.53091 -0.07384 -0.53056 -0.06735 -0.52795 -0.06249 C -0.52153 -0.05046 -0.52275 -0.05856 -0.51858 -0.04791 C -0.51459 -0.03657 -0.51354 -0.03263 -0.50625 -0.02291 C -0.50417 -0.01272 -0.49775 -0.00138 -0.49219 0.00626 C -0.49045 0.01528 -0.4875 0.02107 -0.4842 0.02917 C -0.4783 0.04468 -0.47379 0.06274 -0.4625 0.07292 C -0.45955 0.09121 -0.45087 0.09584 -0.44219 0.11042 C -0.42865 0.13311 -0.41702 0.15857 -0.39844 0.17501 C -0.39479 0.18241 -0.3908 0.18589 -0.38594 0.19167 C -0.3717 0.20857 -0.38212 0.20047 -0.37031 0.20834 C -0.36129 0.22616 -0.37327 0.2051 -0.3625 0.21667 C -0.35261 0.22709 -0.36754 0.22015 -0.35313 0.22501 C -0.34497 0.23218 -0.33681 0.24005 -0.32813 0.24584 C -0.31788 0.25278 -0.32917 0.24214 -0.31875 0.25209 C -0.31302 0.25765 -0.30764 0.26181 -0.30156 0.26667 C -0.29479 0.272 -0.29011 0.27802 -0.28281 0.28126 C -0.27518 0.2889 -0.26736 0.2919 -0.25938 0.29792 C -0.24584 0.30834 -0.23438 0.32362 -0.21875 0.32709 C -0.1941 0.34769 -0.21858 0.32964 -0.19375 0.34167 C -0.19202 0.3426 -0.1908 0.34491 -0.18906 0.34584 C -0.18038 0.35093 -0.17709 0.35047 -0.16719 0.35209 C -0.15764 0.35857 -0.14966 0.36251 -0.13906 0.36459 C -0.13073 0.372 -0.12049 0.37501 -0.11094 0.37917 C -0.1092 0.37987 -0.10799 0.38218 -0.10625 0.38334 C -0.09948 0.38797 -0.09792 0.38774 -0.09063 0.38959 C -0.08386 0.39399 -0.07761 0.39769 -0.07031 0.40001 C -0.06077 0.40857 -0.04827 0.40718 -0.0375 0.41251 C -0.00347 0.4294 0.02951 0.42362 0.06719 0.42501 C 0.08177 0.42547 0.09635 0.4264 0.11094 0.42709 C 0.15903 0.43357 0.20121 0.42917 0.25156 0.42709 C 0.27083 0.42431 0.2901 0.41991 0.30937 0.41667 C 0.32291 0.41158 0.33628 0.40996 0.35 0.40626 C 0.36076 0.40348 0.37048 0.39653 0.38125 0.39376 C 0.39653 0.38357 0.40972 0.37524 0.42656 0.37084 C 0.43264 0.3669 0.43871 0.36251 0.44531 0.36042 C 0.45295 0.35788 0.46163 0.35695 0.46875 0.35209 C 0.48628 0.34028 0.50573 0.33149 0.525 0.32501 C 0.53628 0.31505 0.54965 0.31089 0.56094 0.30001 C 0.57604 0.28542 0.58993 0.26945 0.60469 0.25417 C 0.60868 0.25001 0.61128 0.24329 0.61562 0.23959 C 0.61719 0.2382 0.61875 0.23681 0.62031 0.23542 C 0.62743 0.22107 0.6368 0.20649 0.64687 0.19584 C 0.65017 0.17802 0.66267 0.16204 0.66719 0.14376 C 0.66979 0.09167 0.67014 0.03612 0.67969 -0.01458 C 0.67934 -0.03911 0.68993 -0.1706 0.66406 -0.21666 C 0.66024 -0.23171 0.65347 -0.24953 0.64531 -0.26041 C 0.64236 -0.27222 0.62812 -0.29513 0.62031 -0.30208 C 0.61614 -0.31041 0.60955 -0.31735 0.60312 -0.32291 C 0.5993 -0.33055 0.596 -0.33009 0.59062 -0.33541 C 0.57604 -0.34953 0.56163 -0.35717 0.54531 -0.36666 C 0.53385 -0.37337 0.53194 -0.37685 0.52187 -0.38124 C 0.47604 -0.40161 0.42795 -0.4162 0.37969 -0.42083 C 0.36909 -0.42036 0.33559 -0.42013 0.31875 -0.41666 C 0.28212 -0.40902 0.24583 -0.39513 0.20937 -0.38541 C 0.2026 -0.37939 0.19531 -0.37916 0.1875 -0.37708 C 0.17239 -0.36712 0.15642 -0.3611 0.14062 -0.35416 C 0.13489 -0.34652 0.13142 -0.34745 0.125 -0.34166 C 0.12031 -0.3324 0.1184 -0.33587 0.1125 -0.32916 C 0.10625 -0.32222 0.10052 -0.31435 0.09375 -0.30833 C 0.09062 -0.29606 0.09462 -0.3074 0.0875 -0.29791 C 0.08455 -0.29397 0.08264 -0.28935 0.07969 -0.28541 C 0.07673 -0.27337 0.08021 -0.28472 0.07344 -0.27291 C 0.06701 -0.26203 0.06163 -0.24999 0.05469 -0.23958 C 0.04531 -0.22546 0.04687 -0.23124 0.04062 -0.21874 C 0.02986 -0.19698 0.02118 -0.17522 0.0125 -0.15208 C 0.00885 -0.14212 0.0085 -0.13078 0.00469 -0.12083 C 0.0033 -0.1118 0.00087 -0.103 1.94444E-6 -0.09374 C -0.00313 -0.06319 0.00017 -0.0824 -0.00313 -0.06458 C -0.00295 -0.05647 1.94444E-6 -0.01735 1.94444E-6 6.66667E-6 " pathEditMode="relative" ptsTypes="ffffffffffffffffffffffffffffffffffffffffffffffffffffffffffffffffffffffffffffA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yanik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03248" y="301752"/>
            <a:ext cx="5937504" cy="6254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60641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IMG_33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428604"/>
            <a:ext cx="3375428" cy="4500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Grafik 2" descr="IMG_331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190" y="1357298"/>
            <a:ext cx="3901440" cy="5201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1578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Fly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5918" y="1714488"/>
            <a:ext cx="5082848" cy="33526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106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yanik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9956" y="0"/>
            <a:ext cx="4264087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90609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yperion">
  <a:themeElements>
    <a:clrScheme name="Hyperion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Hyperion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Hyperio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19</Words>
  <Application>Microsoft Office PowerPoint</Application>
  <PresentationFormat>Bildschirmpräsentation (4:3)</PresentationFormat>
  <Paragraphs>19</Paragraphs>
  <Slides>18</Slides>
  <Notes>18</Notes>
  <HiddenSlides>0</HiddenSlides>
  <MMClips>2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19" baseType="lpstr">
      <vt:lpstr>Hyperion</vt:lpstr>
      <vt:lpstr>Folie 1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  <vt:lpstr>Folie 11</vt:lpstr>
      <vt:lpstr>Folie 12</vt:lpstr>
      <vt:lpstr>Folie 13</vt:lpstr>
      <vt:lpstr>Folie 14</vt:lpstr>
      <vt:lpstr>Folie 15</vt:lpstr>
      <vt:lpstr>Folie 16</vt:lpstr>
      <vt:lpstr>Folie 17</vt:lpstr>
      <vt:lpstr>Folie 18</vt:lpstr>
    </vt:vector>
  </TitlesOfParts>
  <Company>Maurer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Wilfred Maurer</dc:creator>
  <cp:lastModifiedBy>Wilfred Maurer</cp:lastModifiedBy>
  <cp:revision>23</cp:revision>
  <dcterms:created xsi:type="dcterms:W3CDTF">2009-06-26T12:16:24Z</dcterms:created>
  <dcterms:modified xsi:type="dcterms:W3CDTF">2009-06-26T15:40:06Z</dcterms:modified>
</cp:coreProperties>
</file>